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4FBD7-1B8D-4911-BE44-89268EA2811D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B464C-C0E4-455A-B814-B2C44D1C3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03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4FBD7-1B8D-4911-BE44-89268EA2811D}" type="datetimeFigureOut">
              <a:rPr lang="en-US" smtClean="0"/>
              <a:t>11/22/2018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B464C-C0E4-455A-B814-B2C44D1C3D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99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57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Rolandas</dc:creator>
  <cp:lastModifiedBy>Rolandas</cp:lastModifiedBy>
  <cp:revision>1</cp:revision>
  <dcterms:created xsi:type="dcterms:W3CDTF">2018-11-22T12:38:32Z</dcterms:created>
  <dcterms:modified xsi:type="dcterms:W3CDTF">2018-11-22T12:38:32Z</dcterms:modified>
</cp:coreProperties>
</file>